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76"/>
    <p:restoredTop sz="94720"/>
  </p:normalViewPr>
  <p:slideViewPr>
    <p:cSldViewPr snapToGrid="0" snapToObjects="1">
      <p:cViewPr varScale="1">
        <p:scale>
          <a:sx n="207" d="100"/>
          <a:sy n="207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88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7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97" ma:contentTypeDescription="Ein neues Dokument erstellen." ma:contentTypeScope="" ma:versionID="d48042a22a13aebfff7a9c087881b84b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f2f6f78e89f78339f27352e754732bb8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F94D9-2A58-42F8-8BCF-F7FFEFCA0E9C}"/>
</file>

<file path=customXml/itemProps2.xml><?xml version="1.0" encoding="utf-8"?>
<ds:datastoreItem xmlns:ds="http://schemas.openxmlformats.org/officeDocument/2006/customXml" ds:itemID="{7A642533-7B34-44F5-BD23-825035D81982}"/>
</file>

<file path=customXml/itemProps3.xml><?xml version="1.0" encoding="utf-8"?>
<ds:datastoreItem xmlns:ds="http://schemas.openxmlformats.org/officeDocument/2006/customXml" ds:itemID="{19329FE4-2C12-4F06-9A7B-01E713ED9C7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Susanna Lafer</dc:creator>
  <cp:lastModifiedBy>Microsoft Office User</cp:lastModifiedBy>
  <cp:revision>5</cp:revision>
  <dcterms:created xsi:type="dcterms:W3CDTF">2022-07-06T12:35:44Z</dcterms:created>
  <dcterms:modified xsi:type="dcterms:W3CDTF">2024-05-16T09:12:33Z</dcterms:modified>
</cp:coreProperties>
</file>