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876"/>
    <p:restoredTop sz="94720"/>
  </p:normalViewPr>
  <p:slideViewPr>
    <p:cSldViewPr snapToGrid="0" snapToObjects="1">
      <p:cViewPr varScale="1">
        <p:scale>
          <a:sx n="207" d="100"/>
          <a:sy n="207" d="100"/>
        </p:scale>
        <p:origin x="57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49888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930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9876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974A03683C16745ABBE287E7CFD9012" ma:contentTypeVersion="97" ma:contentTypeDescription="Ein neues Dokument erstellen." ma:contentTypeScope="" ma:versionID="d48042a22a13aebfff7a9c087881b84b">
  <xsd:schema xmlns:xsd="http://www.w3.org/2001/XMLSchema" xmlns:xs="http://www.w3.org/2001/XMLSchema" xmlns:p="http://schemas.microsoft.com/office/2006/metadata/properties" xmlns:ns1="http://schemas.microsoft.com/sharepoint/v3" xmlns:ns2="01f689fd-ce1f-496c-86e8-16f6d5a6466c" xmlns:ns3="98b12467-c142-4334-9d31-02be22bc2c62" targetNamespace="http://schemas.microsoft.com/office/2006/metadata/properties" ma:root="true" ma:fieldsID="f2f6f78e89f78339f27352e754732bb8" ns1:_="" ns2:_="" ns3:_="">
    <xsd:import namespace="http://schemas.microsoft.com/sharepoint/v3"/>
    <xsd:import namespace="01f689fd-ce1f-496c-86e8-16f6d5a6466c"/>
    <xsd:import namespace="98b12467-c142-4334-9d31-02be22bc2c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1:_ip_UnifiedCompliancePolicyProperties" minOccurs="0"/>
                <xsd:element ref="ns1:_ip_UnifiedCompliancePolicyUIAction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Eigenschaften der einheitlichen Compliancerichtlinie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I-Aktion der einheitlichen Compliancerichtlinie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f689fd-ce1f-496c-86e8-16f6d5a646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5" nillable="true" ma:taxonomy="true" ma:internalName="lcf76f155ced4ddcb4097134ff3c332f" ma:taxonomyFieldName="MediaServiceImageTags" ma:displayName="Bildmarkierungen" ma:readOnly="false" ma:fieldId="{5cf76f15-5ced-4ddc-b409-7134ff3c332f}" ma:taxonomyMulti="true" ma:sspId="3310362f-e38e-49da-9511-9b6ae3967e4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12467-c142-4334-9d31-02be22bc2c6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5999820-1c16-469a-9680-f843739cf9ea}" ma:internalName="TaxCatchAll" ma:showField="CatchAllData" ma:web="98b12467-c142-4334-9d31-02be22bc2c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PolicyDirtyBag xmlns="microsoft.office.server.policy.changes">
  <Microsoft.Office.RecordsManagement.PolicyFeatures.Expiration op="Delete"/>
</PolicyDirtyBag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5FF94D9-2A58-42F8-8BCF-F7FFEFCA0E9C}"/>
</file>

<file path=customXml/itemProps2.xml><?xml version="1.0" encoding="utf-8"?>
<ds:datastoreItem xmlns:ds="http://schemas.openxmlformats.org/officeDocument/2006/customXml" ds:itemID="{7A642533-7B34-44F5-BD23-825035D81982}"/>
</file>

<file path=customXml/itemProps3.xml><?xml version="1.0" encoding="utf-8"?>
<ds:datastoreItem xmlns:ds="http://schemas.openxmlformats.org/officeDocument/2006/customXml" ds:itemID="{19329FE4-2C12-4F06-9A7B-01E713ED9C7F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Arial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Susanna Lafer</dc:creator>
  <cp:lastModifiedBy>Microsoft Office User</cp:lastModifiedBy>
  <cp:revision>5</cp:revision>
  <dcterms:created xsi:type="dcterms:W3CDTF">2022-07-06T12:35:44Z</dcterms:created>
  <dcterms:modified xsi:type="dcterms:W3CDTF">2024-05-16T09:12:33Z</dcterms:modified>
</cp:coreProperties>
</file>